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1"/>
  </p:notesMasterIdLst>
  <p:sldIdLst>
    <p:sldId id="258" r:id="rId2"/>
    <p:sldId id="270" r:id="rId3"/>
    <p:sldId id="281" r:id="rId4"/>
    <p:sldId id="271" r:id="rId5"/>
    <p:sldId id="272" r:id="rId6"/>
    <p:sldId id="274" r:id="rId7"/>
    <p:sldId id="273" r:id="rId8"/>
    <p:sldId id="275" r:id="rId9"/>
    <p:sldId id="27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49" autoAdjust="0"/>
  </p:normalViewPr>
  <p:slideViewPr>
    <p:cSldViewPr snapToGrid="0">
      <p:cViewPr varScale="1">
        <p:scale>
          <a:sx n="102" d="100"/>
          <a:sy n="102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2AE04-53D2-4177-9265-D16E7E218909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EF349-FBA9-472E-A7BA-EEE0F5894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82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33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4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9704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243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4125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443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5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95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70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60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16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63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96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16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0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5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5A6EC-1C4B-4C1C-9B2A-B38FEB0103FF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28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973" y="880793"/>
            <a:ext cx="9775065" cy="2213735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sz="3200" b="1" i="1" dirty="0" smtClean="0">
                <a:solidFill>
                  <a:srgbClr val="95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i="1" dirty="0" err="1" smtClean="0">
                <a:solidFill>
                  <a:srgbClr val="95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Әжелер</a:t>
            </a:r>
            <a:r>
              <a:rPr lang="ru-RU" sz="3200" b="1" i="1" dirty="0" smtClean="0">
                <a:solidFill>
                  <a:srgbClr val="95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95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3200" b="1" i="1" dirty="0" smtClean="0">
                <a:solidFill>
                  <a:srgbClr val="95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3200" b="1" i="1" dirty="0" err="1" smtClean="0">
                <a:solidFill>
                  <a:srgbClr val="95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отырысы</a:t>
            </a:r>
            <a:r>
              <a:rPr lang="ru-RU" sz="3200" b="1" i="1" dirty="0" smtClean="0">
                <a:solidFill>
                  <a:srgbClr val="95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</a:t>
            </a:r>
            <a:r>
              <a:rPr lang="ru-RU" sz="3200" b="1" i="1" dirty="0" smtClean="0">
                <a:solidFill>
                  <a:srgbClr val="95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ru-RU" sz="3200" b="1" i="1" dirty="0" smtClean="0">
                <a:solidFill>
                  <a:srgbClr val="95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95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rgbClr val="95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b="1" i="1" dirty="0" err="1" smtClean="0">
                <a:solidFill>
                  <a:srgbClr val="95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3200" b="1" i="1" dirty="0" smtClean="0">
                <a:solidFill>
                  <a:srgbClr val="95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3200" b="1" i="1" dirty="0" err="1" smtClean="0">
                <a:solidFill>
                  <a:srgbClr val="95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Өнерліміз,өркенбіз</a:t>
            </a:r>
            <a:r>
              <a:rPr lang="ru-RU" sz="3200" b="1" i="1" dirty="0" smtClean="0">
                <a:solidFill>
                  <a:srgbClr val="95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i="1" dirty="0">
              <a:solidFill>
                <a:srgbClr val="950F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599" b="14689"/>
          <a:stretch/>
        </p:blipFill>
        <p:spPr>
          <a:xfrm>
            <a:off x="491973" y="2124893"/>
            <a:ext cx="10358846" cy="4380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914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036" y="334851"/>
            <a:ext cx="8999144" cy="908676"/>
          </a:xfrm>
        </p:spPr>
        <p:txBody>
          <a:bodyPr>
            <a:normAutofit fontScale="90000"/>
          </a:bodyPr>
          <a:lstStyle/>
          <a:p>
            <a:r>
              <a:rPr lang="kk-KZ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«Ою-өрнектер қимылы</a:t>
            </a:r>
            <a:r>
              <a:rPr lang="kk-KZ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27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(психолог Жумашева Г.М.)</a:t>
            </a:r>
            <a:endParaRPr lang="ru-RU" sz="27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932608" y="6041362"/>
            <a:ext cx="4341394" cy="513984"/>
          </a:xfrm>
        </p:spPr>
        <p:txBody>
          <a:bodyPr/>
          <a:lstStyle/>
          <a:p>
            <a:endParaRPr lang="kk-KZ" dirty="0" smtClean="0"/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0347532" y="4121239"/>
            <a:ext cx="45719" cy="2189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1" y="1358019"/>
            <a:ext cx="10882265" cy="519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1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51" y="197476"/>
            <a:ext cx="10253610" cy="5942067"/>
          </a:xfrm>
        </p:spPr>
        <p:txBody>
          <a:bodyPr>
            <a:normAutofit/>
          </a:bodyPr>
          <a:lstStyle/>
          <a:p>
            <a:r>
              <a:rPr lang="kk-KZ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</a:t>
            </a:r>
            <a:r>
              <a:rPr lang="kk-KZ" sz="2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іртұтас </a:t>
            </a:r>
            <a:r>
              <a:rPr lang="kk-KZ" sz="2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kk-KZ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бағдарламасы : Жаңартылған мазмұны </a:t>
            </a:r>
            <a:r>
              <a:rPr lang="kk-KZ" sz="2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   енгізу логаритмі </a:t>
            </a:r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.(Әдіскер </a:t>
            </a:r>
            <a:r>
              <a:rPr lang="kk-KZ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,педагог-модератор Г.С.Дауитова </a:t>
            </a:r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</a:t>
            </a:r>
            <a:r>
              <a:rPr lang="kk-KZ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1403612">
            <a:off x="3048000" y="31058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39" y="1358020"/>
            <a:ext cx="7138455" cy="521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65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187" y="228757"/>
            <a:ext cx="10031432" cy="6030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.«Күй күмбірі»- «Ата толғауы» күйі. Әжелер мен бүлдіршіндердің орындауында       (Саз жетекші    Г.Н.Мусина.)</a:t>
            </a:r>
            <a:br>
              <a:rPr lang="kk-KZ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2" y="1222217"/>
            <a:ext cx="4744015" cy="50369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r="8025"/>
          <a:stretch/>
        </p:blipFill>
        <p:spPr>
          <a:xfrm>
            <a:off x="6446067" y="1222216"/>
            <a:ext cx="4037846" cy="50369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738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51" y="197476"/>
            <a:ext cx="8813920" cy="5942067"/>
          </a:xfrm>
        </p:spPr>
        <p:txBody>
          <a:bodyPr>
            <a:normAutofit/>
          </a:bodyPr>
          <a:lstStyle/>
          <a:p>
            <a:pPr algn="ctr"/>
            <a:r>
              <a:rPr lang="kk-KZ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«Өнегелі он бес минут</a:t>
            </a:r>
            <a:r>
              <a:rPr lang="kk-KZ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</a:t>
            </a:r>
            <a:r>
              <a:rPr lang="kk-KZ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Әжелер мен бүлдіршіндердің біріккен</a:t>
            </a:r>
            <a:br>
              <a:rPr lang="kk-KZ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іс-әрекеті</a:t>
            </a:r>
            <a:endParaRPr lang="ru-RU" sz="20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2384" y="2828836"/>
            <a:ext cx="6853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9" y="1548142"/>
            <a:ext cx="3865830" cy="44633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1249378"/>
            <a:ext cx="3953771" cy="50789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58" y="814813"/>
            <a:ext cx="3623978" cy="587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31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51" y="197476"/>
            <a:ext cx="7301049" cy="5942067"/>
          </a:xfrm>
        </p:spPr>
        <p:txBody>
          <a:bodyPr>
            <a:normAutofit/>
          </a:bodyPr>
          <a:lstStyle/>
          <a:p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Интеллектум ойыны «Көбелектер» (</a:t>
            </a:r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Әдіскер,педагог-модератор </a:t>
            </a:r>
            <a:r>
              <a:rPr lang="kk-KZ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Г.С.Дауитова)</a:t>
            </a:r>
            <a:br>
              <a:rPr lang="kk-KZ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kk-KZ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398" y="922523"/>
            <a:ext cx="3769632" cy="53822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9" y="954735"/>
            <a:ext cx="4169726" cy="53822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18" y="922523"/>
            <a:ext cx="3724676" cy="538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14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51" y="197476"/>
            <a:ext cx="8813920" cy="5942067"/>
          </a:xfrm>
        </p:spPr>
        <p:txBody>
          <a:bodyPr>
            <a:normAutofit/>
          </a:bodyPr>
          <a:lstStyle/>
          <a:p>
            <a:r>
              <a:rPr lang="kk-KZ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81" y="197476"/>
            <a:ext cx="9992210" cy="6354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" y="1077362"/>
            <a:ext cx="3322622" cy="52266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832918"/>
            <a:ext cx="4651029" cy="60250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619" y="1077362"/>
            <a:ext cx="3446921" cy="522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0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50" y="197476"/>
            <a:ext cx="10099701" cy="5942067"/>
          </a:xfrm>
        </p:spPr>
        <p:txBody>
          <a:bodyPr>
            <a:normAutofit/>
          </a:bodyPr>
          <a:lstStyle/>
          <a:p>
            <a:endParaRPr lang="ru-RU" sz="2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0" y="395926"/>
            <a:ext cx="3592781" cy="54675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781" y="395926"/>
            <a:ext cx="3780150" cy="5467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210" y="395926"/>
            <a:ext cx="3788404" cy="546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3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268913"/>
            <a:ext cx="8813920" cy="5942067"/>
          </a:xfrm>
        </p:spPr>
        <p:txBody>
          <a:bodyPr>
            <a:normAutofit/>
          </a:bodyPr>
          <a:lstStyle/>
          <a:p>
            <a:endParaRPr lang="ru-RU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6" y="268912"/>
            <a:ext cx="3883844" cy="59420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732" y="268911"/>
            <a:ext cx="3836709" cy="59420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684" y="268911"/>
            <a:ext cx="3508540" cy="600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2554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1245</TotalTime>
  <Words>76</Words>
  <Application>Microsoft Office PowerPoint</Application>
  <PresentationFormat>Широкоэкранный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Грань</vt:lpstr>
      <vt:lpstr>    «Әжелер мектебі»  отырысы №2         Тақырыбы: «Өнерліміз,өркенбіз»</vt:lpstr>
      <vt:lpstr>     «Ою-өрнектер қимылы» (психолог Жумашева Г.М.)</vt:lpstr>
      <vt:lpstr> «Біртұтас тәрбие» бағдарламасы : Жаңартылған мазмұны  мен    енгізу логаритмі .(Әдіскер ,педагог-модератор Г.С.Дауитова )                 </vt:lpstr>
      <vt:lpstr>Презентация PowerPoint</vt:lpstr>
      <vt:lpstr>«Өнегелі он бес минут»-Әжелер мен бүлдіршіндердің біріккен      іс-әрекеті</vt:lpstr>
      <vt:lpstr> Интеллектум ойыны «Көбелектер» (Әдіскер,педагог-модератор Г.С.Дауитова)   </vt:lpstr>
      <vt:lpstr>      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59</cp:revision>
  <cp:lastPrinted>2025-02-12T05:11:35Z</cp:lastPrinted>
  <dcterms:created xsi:type="dcterms:W3CDTF">2024-11-27T07:21:58Z</dcterms:created>
  <dcterms:modified xsi:type="dcterms:W3CDTF">2025-02-14T11:36:39Z</dcterms:modified>
</cp:coreProperties>
</file>