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8" r:id="rId2"/>
    <p:sldId id="270" r:id="rId3"/>
    <p:sldId id="271" r:id="rId4"/>
    <p:sldId id="269" r:id="rId5"/>
    <p:sldId id="272" r:id="rId6"/>
    <p:sldId id="274" r:id="rId7"/>
    <p:sldId id="273" r:id="rId8"/>
    <p:sldId id="275" r:id="rId9"/>
    <p:sldId id="276" r:id="rId10"/>
    <p:sldId id="279" r:id="rId11"/>
    <p:sldId id="280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3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70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4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125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4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5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5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0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0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6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3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6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6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0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5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5A6EC-1C4B-4C1C-9B2A-B38FEB0103FF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8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73" y="880793"/>
            <a:ext cx="9775065" cy="221373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900" b="1" i="1" dirty="0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900" b="1" i="1" dirty="0" err="1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Әжелер</a:t>
            </a:r>
            <a:r>
              <a:rPr lang="ru-RU" sz="4900" b="1" i="1" dirty="0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4900" b="1" i="1" dirty="0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4900" b="1" i="1" dirty="0" err="1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отырысы</a:t>
            </a:r>
            <a:r>
              <a:rPr lang="ru-RU" sz="4900" b="1" i="1" dirty="0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№2</a:t>
            </a:r>
            <a:endParaRPr lang="ru-RU" sz="4900" b="1" i="1" dirty="0">
              <a:solidFill>
                <a:srgbClr val="950F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99" b="14689"/>
          <a:stretch/>
        </p:blipFill>
        <p:spPr>
          <a:xfrm>
            <a:off x="491973" y="2124893"/>
            <a:ext cx="10358846" cy="4380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914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1" y="197476"/>
            <a:ext cx="8813920" cy="5942067"/>
          </a:xfrm>
        </p:spPr>
        <p:txBody>
          <a:bodyPr>
            <a:normAutofit/>
          </a:bodyPr>
          <a:lstStyle/>
          <a:p>
            <a: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Интеллектум ойыны «Көбелектер» </a:t>
            </a:r>
            <a:b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(Әдіскер,педагог-модератор Г.С.Дауитова)</a:t>
            </a:r>
            <a:b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админ\Downloads\WhatsApp Image 2022-02-09 at 12.19.21 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3" y="1789474"/>
            <a:ext cx="6713705" cy="3941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C:\Users\админ\Downloads\WhatsApp Image 2022-02-09 at 09.42.03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159">
            <a:off x="7752022" y="1773984"/>
            <a:ext cx="4354719" cy="3748629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76293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1" y="197477"/>
            <a:ext cx="8813920" cy="2817328"/>
          </a:xfrm>
        </p:spPr>
        <p:txBody>
          <a:bodyPr>
            <a:normAutofit fontScale="90000"/>
          </a:bodyPr>
          <a:lstStyle/>
          <a:p>
            <a: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</a:t>
            </a:r>
            <a: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 сағат</a:t>
            </a:r>
            <a: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b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Әжелер мен бүлдіршіндердің </a:t>
            </a: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біріккен</a:t>
            </a:r>
            <a:r>
              <a:rPr lang="kk-KZ" sz="27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іс-әрекеті</a:t>
            </a: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әдіскер</a:t>
            </a: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педагог-модератор Дауитова Г.С</a:t>
            </a: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8.Е.Хасанғалиевтің </a:t>
            </a: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әні «Анаға сәлем</a:t>
            </a:r>
            <a:r>
              <a:rPr lang="kk-KZ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(Орындайтын </a:t>
            </a:r>
            <a:r>
              <a:rPr lang="kk-KZ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саз жетекшісі  Темірғалиев Саят)</a:t>
            </a: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0571"/>
          <a:stretch/>
        </p:blipFill>
        <p:spPr>
          <a:xfrm>
            <a:off x="1846906" y="2919129"/>
            <a:ext cx="7224665" cy="3787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36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4911" y="1426493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рахмет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588" y="2867781"/>
            <a:ext cx="4468969" cy="31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7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3" y="334851"/>
            <a:ext cx="7585656" cy="90867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Әжелер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мектебінің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отбасына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өкілдердің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білімдерін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кеңейту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отбасылық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тәрбиенің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озық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тәжірибесін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насихаттау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МДҰ-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қызметіне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қатысуға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тәрбиелеуге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932608" y="6041362"/>
            <a:ext cx="4341394" cy="513984"/>
          </a:xfrm>
        </p:spPr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305" y="1435994"/>
            <a:ext cx="5082862" cy="5119352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Овал 5"/>
          <p:cNvSpPr/>
          <p:nvPr/>
        </p:nvSpPr>
        <p:spPr>
          <a:xfrm>
            <a:off x="10347532" y="4121239"/>
            <a:ext cx="45719" cy="21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1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8061" y="228757"/>
            <a:ext cx="6131557" cy="6030375"/>
          </a:xfrm>
        </p:spPr>
        <p:txBody>
          <a:bodyPr>
            <a:normAutofit lnSpcReduction="10000"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салт-дәстүрлер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өскелең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МДҰ-да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тәсілдерінің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бірізділігін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ұрпақтар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сабақтастығын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нығайту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буынға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көрсетуге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1425">
            <a:off x="-81904" y="1351852"/>
            <a:ext cx="5362241" cy="4931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8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0" y="197476"/>
            <a:ext cx="9529899" cy="5942067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Күн тәртібінде:</a:t>
            </a:r>
            <a:b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«Ою-өрнектер қимылы»  (ырғақты билеп,кіру) -Педагог-психолог, </a:t>
            </a:r>
            <a:b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Педагог-модератор    Г.М.Жумашева.</a:t>
            </a:r>
            <a:b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Ойын-жаттығу «Өзіме-көршіме» </a:t>
            </a:r>
            <a:r>
              <a:rPr lang="kk-KZ" sz="27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7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Педагог-сарапшы  А.Д.Сапигалиева.</a:t>
            </a:r>
            <a:b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«Біртұтас тәрбие» бағдарламасы : Жаңартылған мазмұны </a:t>
            </a:r>
            <a:b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мен    енгізу логаритмі .Әдіскер ,педагог-модератор Г.С.Дауитова</a:t>
            </a:r>
            <a:r>
              <a:rPr lang="kk-KZ" sz="27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7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4.«Күй күмбірі»- «Ата толғауы» күйі. Әжелер мен бүлдіршіндердің орындауында</a:t>
            </a:r>
            <a:r>
              <a:rPr lang="kk-KZ" sz="27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(Саз жетекші    Г.Н.Мусина.)</a:t>
            </a:r>
            <a:b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.«Өнегелі он бес минут»-Әжелер мен бүлдіршіндердің біріккен</a:t>
            </a:r>
            <a:b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іс-әрекеті-(Топ тәрбиешілері)</a:t>
            </a:r>
            <a:b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Интеллектум ойыны «Көбелектер» (Әдіскер,педагог-модератор Г.С.Дауитова)</a:t>
            </a:r>
            <a:b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.«Шеберсағат» - Әжелер мен топ тәрбиешілерінің біріккен іс-әрекеті (әдіскер, педагог-модератор Дауитова Г.С.)</a:t>
            </a:r>
            <a:b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.Е.Хасанғалиевтің әні «Анаға сәлем»    ( Орындайтын саз жетекшісі  Темірғалиев Саят)</a:t>
            </a:r>
            <a:b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Е.Хасанғалиевтің әні «Анаға сәлем»    ( Орындайтын саз жетекшісі  Темірғалиев Саят)</a:t>
            </a:r>
            <a:br>
              <a:rPr lang="kk-KZ" sz="27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1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1" y="197476"/>
            <a:ext cx="8813920" cy="5942067"/>
          </a:xfrm>
        </p:spPr>
        <p:txBody>
          <a:bodyPr>
            <a:normAutofit/>
          </a:bodyPr>
          <a:lstStyle/>
          <a:p>
            <a:pPr algn="ctr"/>
            <a: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kk-KZ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«Ою-өрнектер» биі</a:t>
            </a:r>
            <a:r>
              <a:rPr lang="kk-KZ" sz="5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sz="5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педагог- </a:t>
            </a: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    </a:t>
            </a: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Г.М.Жумашева.</a:t>
            </a:r>
            <a:b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429" y="3139168"/>
            <a:ext cx="70008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1" y="197476"/>
            <a:ext cx="7301049" cy="5942067"/>
          </a:xfrm>
        </p:spPr>
        <p:txBody>
          <a:bodyPr>
            <a:normAutofit/>
          </a:bodyPr>
          <a:lstStyle/>
          <a:p>
            <a: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Ойын-жаттығу:</a:t>
            </a:r>
            <a:r>
              <a:rPr lang="kk-KZ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Өзіме-көршіме» </a:t>
            </a:r>
            <a: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Педагог-сарапшы </a:t>
            </a: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:А.Д.Сапигалиева</a:t>
            </a:r>
            <a: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871" y="3034001"/>
            <a:ext cx="5096204" cy="310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1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1" y="197476"/>
            <a:ext cx="8813920" cy="5942067"/>
          </a:xfrm>
        </p:spPr>
        <p:txBody>
          <a:bodyPr>
            <a:normAutofit/>
          </a:bodyPr>
          <a:lstStyle/>
          <a:p>
            <a: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Әдіскер ,педагог-модераторГ.С.Дауитова</a:t>
            </a:r>
            <a:r>
              <a:rPr lang="kk-KZ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4911" y="1624694"/>
            <a:ext cx="8458200" cy="276156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«БІРТҰТАС ТӘРБИЕ» БАҒДАРЛАМАСЫ: ЖАҢАРТЫЛҒАН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МАЗМҰН</a:t>
            </a:r>
            <a:r>
              <a:rPr lang="kk-KZ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ЖӘНЕ </a:t>
            </a:r>
            <a:r>
              <a:rPr lang="ru-RU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логаритмі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0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0" y="197476"/>
            <a:ext cx="10099701" cy="5942067"/>
          </a:xfrm>
        </p:spPr>
        <p:txBody>
          <a:bodyPr>
            <a:normAutofit/>
          </a:bodyPr>
          <a:lstStyle/>
          <a:p>
            <a:r>
              <a:rPr lang="kk-KZ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4.«Күй күмбірі»</a:t>
            </a:r>
            <a:br>
              <a:rPr lang="kk-KZ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«Ата толғауы»-  Әжелер мен бүлдіршіндердің орындауында </a:t>
            </a:r>
            <a:br>
              <a:rPr lang="kk-KZ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Саз жетекші     Г.Н.Мусина.</a:t>
            </a:r>
            <a:r>
              <a:rPr lang="kk-KZ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«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Күй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күмбірі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» </a:t>
            </a:r>
            <a:r>
              <a:rPr lang="ru-RU" sz="1800" dirty="0">
                <a:solidFill>
                  <a:schemeClr val="accent1"/>
                </a:solidFill>
                <a:cs typeface="Tunga" panose="020B0502040204020203" pitchFamily="34" charset="0"/>
              </a:rPr>
              <a:t>–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балалардың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бойында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музыканы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тыңдауға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қызығушылықтарын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,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музыканы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эмоционалды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қабылдауды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,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түсінуді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,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қадірлей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білуді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қалыптастыру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,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ұлттық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мәдениетке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қызығушылықты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арттыру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,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шығармашылық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>
                <a:solidFill>
                  <a:schemeClr val="accent2"/>
                </a:solidFill>
                <a:cs typeface="Tunga" panose="020B0502040204020203" pitchFamily="34" charset="0"/>
              </a:rPr>
              <a:t>дағдыларды</a:t>
            </a:r>
            <a:r>
              <a:rPr lang="ru-RU" sz="1800" dirty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cs typeface="Tunga" panose="020B0502040204020203" pitchFamily="34" charset="0"/>
              </a:rPr>
              <a:t>қалыптастыру</a:t>
            </a:r>
            <a: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  <a:t>.</a:t>
            </a:r>
            <a:b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</a:br>
            <a: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  <a:t/>
            </a:r>
            <a:b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</a:br>
            <a: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  <a:t>«</a:t>
            </a:r>
            <a:r>
              <a:rPr lang="ru-RU" sz="1800" dirty="0" err="1" smtClean="0">
                <a:solidFill>
                  <a:schemeClr val="accent2"/>
                </a:solidFill>
                <a:cs typeface="Tunga" panose="020B0502040204020203" pitchFamily="34" charset="0"/>
              </a:rPr>
              <a:t>Күй</a:t>
            </a:r>
            <a: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cs typeface="Tunga" panose="020B0502040204020203" pitchFamily="34" charset="0"/>
              </a:rPr>
              <a:t>күмбірі</a:t>
            </a:r>
            <a: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  <a:t>»-</a:t>
            </a:r>
            <a:r>
              <a:rPr lang="ru-RU" sz="1800" dirty="0" err="1" smtClean="0">
                <a:solidFill>
                  <a:schemeClr val="accent2"/>
                </a:solidFill>
                <a:cs typeface="Tunga" panose="020B0502040204020203" pitchFamily="34" charset="0"/>
              </a:rPr>
              <a:t>қоңыраудың</a:t>
            </a:r>
            <a: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cs typeface="Tunga" panose="020B0502040204020203" pitchFamily="34" charset="0"/>
              </a:rPr>
              <a:t>орнына</a:t>
            </a:r>
            <a: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  <a:t>  </a:t>
            </a:r>
            <a:r>
              <a:rPr lang="ru-RU" sz="1800" dirty="0" err="1" smtClean="0">
                <a:solidFill>
                  <a:schemeClr val="accent2"/>
                </a:solidFill>
                <a:cs typeface="Tunga" panose="020B0502040204020203" pitchFamily="34" charset="0"/>
              </a:rPr>
              <a:t>күйді</a:t>
            </a:r>
            <a: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cs typeface="Tunga" panose="020B0502040204020203" pitchFamily="34" charset="0"/>
              </a:rPr>
              <a:t>пайдалану,сондай-ақ</a:t>
            </a:r>
            <a: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cs typeface="Tunga" panose="020B0502040204020203" pitchFamily="34" charset="0"/>
              </a:rPr>
              <a:t>үлкен</a:t>
            </a:r>
            <a: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cs typeface="Tunga" panose="020B0502040204020203" pitchFamily="34" charset="0"/>
              </a:rPr>
              <a:t>үзіліс</a:t>
            </a:r>
            <a: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cs typeface="Tunga" panose="020B0502040204020203" pitchFamily="34" charset="0"/>
              </a:rPr>
              <a:t>кезінде</a:t>
            </a:r>
            <a: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cs typeface="Tunga" panose="020B0502040204020203" pitchFamily="34" charset="0"/>
              </a:rPr>
              <a:t>арнайы</a:t>
            </a:r>
            <a: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b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</a:br>
            <a:r>
              <a:rPr lang="ru-RU" sz="1800" dirty="0" err="1" smtClean="0">
                <a:solidFill>
                  <a:schemeClr val="accent2"/>
                </a:solidFill>
                <a:cs typeface="Tunga" panose="020B0502040204020203" pitchFamily="34" charset="0"/>
              </a:rPr>
              <a:t>күй</a:t>
            </a:r>
            <a: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  <a:t> </a:t>
            </a:r>
            <a:r>
              <a:rPr lang="ru-RU" sz="1800" dirty="0" err="1" smtClean="0">
                <a:solidFill>
                  <a:schemeClr val="accent2"/>
                </a:solidFill>
                <a:cs typeface="Tunga" panose="020B0502040204020203" pitchFamily="34" charset="0"/>
              </a:rPr>
              <a:t>тыңдату</a:t>
            </a:r>
            <a:r>
              <a:rPr lang="ru-RU" sz="1800" dirty="0" smtClean="0">
                <a:solidFill>
                  <a:schemeClr val="accent2"/>
                </a:solidFill>
                <a:cs typeface="Tunga" panose="020B0502040204020203" pitchFamily="34" charset="0"/>
              </a:rPr>
              <a:t>.</a:t>
            </a:r>
            <a:r>
              <a:rPr lang="ru-RU" sz="2200" dirty="0">
                <a:solidFill>
                  <a:schemeClr val="accent2"/>
                </a:solidFill>
                <a:cs typeface="Tunga" panose="020B0502040204020203" pitchFamily="34" charset="0"/>
              </a:rPr>
              <a:t/>
            </a:r>
            <a:br>
              <a:rPr lang="ru-RU" sz="2200" dirty="0">
                <a:solidFill>
                  <a:schemeClr val="accent2"/>
                </a:solidFill>
                <a:cs typeface="Tunga" panose="020B0502040204020203" pitchFamily="34" charset="0"/>
              </a:rPr>
            </a:br>
            <a:r>
              <a:rPr lang="ru-RU" sz="2200" dirty="0" smtClean="0">
                <a:solidFill>
                  <a:schemeClr val="accent2"/>
                </a:solidFill>
                <a:cs typeface="Tunga" panose="020B0502040204020203" pitchFamily="34" charset="0"/>
              </a:rPr>
              <a:t/>
            </a:r>
            <a:br>
              <a:rPr lang="ru-RU" sz="2200" dirty="0" smtClean="0">
                <a:solidFill>
                  <a:schemeClr val="accent2"/>
                </a:solidFill>
                <a:cs typeface="Tunga" panose="020B0502040204020203" pitchFamily="34" charset="0"/>
              </a:rPr>
            </a:br>
            <a:r>
              <a:rPr lang="ru-RU" sz="2200" dirty="0">
                <a:solidFill>
                  <a:schemeClr val="accent2"/>
                </a:solidFill>
                <a:cs typeface="Tunga" panose="020B0502040204020203" pitchFamily="34" charset="0"/>
              </a:rPr>
              <a:t/>
            </a:r>
            <a:br>
              <a:rPr lang="ru-RU" sz="2200" dirty="0">
                <a:solidFill>
                  <a:schemeClr val="accent2"/>
                </a:solidFill>
                <a:cs typeface="Tunga" panose="020B0502040204020203" pitchFamily="34" charset="0"/>
              </a:rPr>
            </a:br>
            <a:endParaRPr lang="ru-RU" sz="2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017" y="3250193"/>
            <a:ext cx="6676392" cy="31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3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268913"/>
            <a:ext cx="8813920" cy="5942067"/>
          </a:xfrm>
        </p:spPr>
        <p:txBody>
          <a:bodyPr>
            <a:normAutofit/>
          </a:bodyPr>
          <a:lstStyle/>
          <a:p>
            <a: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«Өнегелі он бес минут»-Әжелер мен бүлдіршіндердің</a:t>
            </a:r>
            <a:b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біріккен іс-әрекеті-(Топ тәрбиешілері)</a:t>
            </a:r>
            <a:b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8694" y="1836720"/>
            <a:ext cx="53407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>
                <a:solidFill>
                  <a:schemeClr val="accent2"/>
                </a:solidFill>
              </a:rPr>
              <a:t>«</a:t>
            </a:r>
            <a:r>
              <a:rPr lang="kk-KZ" sz="2400" b="1" i="1" dirty="0">
                <a:solidFill>
                  <a:schemeClr val="accent2"/>
                </a:solidFill>
              </a:rPr>
              <a:t>Өнегелі 15 минут»</a:t>
            </a:r>
            <a:r>
              <a:rPr lang="kk-KZ" sz="2400" i="1" dirty="0">
                <a:solidFill>
                  <a:schemeClr val="accent2"/>
                </a:solidFill>
              </a:rPr>
              <a:t> - </a:t>
            </a:r>
            <a:r>
              <a:rPr lang="kk-KZ" sz="2400" i="1" dirty="0" smtClean="0">
                <a:solidFill>
                  <a:schemeClr val="accent2"/>
                </a:solidFill>
              </a:rPr>
              <a:t> ата-аналардың баласымен мінез-құлық және адамгершілік туралы  күнделікті 15минут жеке әңгімелесуі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581" y="3123446"/>
            <a:ext cx="5607798" cy="373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612554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1168</TotalTime>
  <Words>124</Words>
  <Application>Microsoft Office PowerPoint</Application>
  <PresentationFormat>Широкоэкранный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Trebuchet MS</vt:lpstr>
      <vt:lpstr>Tunga</vt:lpstr>
      <vt:lpstr>Wingdings 3</vt:lpstr>
      <vt:lpstr>Грань</vt:lpstr>
      <vt:lpstr> «Әжелер мектебі»  отырысы №2</vt:lpstr>
      <vt:lpstr>«Әжелер мектебінің» негізгі міндеттері:  - отбасына баланы тәрбиелеу мәселелері бойынша көмек көрсету; - ата-аналардың (заңды өкілдердің) педагогикалық білімдерін кеңейту; - отбасылық тәрбиенің озық тәжірибесін насихаттау; - барлық отбасы мүшелерін МДҰ-ның қызметіне белсенді қатысуға және мектеп жасына дейінгі балаларды тәрбиелеуге тарту; </vt:lpstr>
      <vt:lpstr>Презентация PowerPoint</vt:lpstr>
      <vt:lpstr>                           Күн тәртібінде: 1. «Ою-өрнектер қимылы»  (ырғақты билеп,кіру) -Педагог-психолог,         Педагог-модератор    Г.М.Жумашева. 2. Ойын-жаттығу «Өзіме-көршіме»         Педагог-сарапшы  А.Д.Сапигалиева. 3. «Біртұтас тәрбие» бағдарламасы : Жаңартылған мазмұны      мен    енгізу логаритмі .Әдіскер ,педагог-модератор Г.С.Дауитова 4.«Күй күмбірі»- «Ата толғауы» күйі. Әжелер мен бүлдіршіндердің орындауында       (Саз жетекші    Г.Н.Мусина.) 5.«Өнегелі он бес минут»-Әжелер мен бүлдіршіндердің біріккен      іс-әрекеті-(Топ тәрбиешілері) 6. Интеллектум ойыны «Көбелектер» (Әдіскер,педагог-модератор Г.С.Дауитова) 7.«Шеберсағат» - Әжелер мен топ тәрбиешілерінің біріккен іс-әрекеті (әдіскер, педагог-модератор Дауитова Г.С.) 8.Е.Хасанғалиевтің әні «Анаға сәлем»    ( Орындайтын саз жетекшісі  Темірғалиев Саят)  Е.Хасанғалиевтің әні «Анаға сәлем»    ( Орындайтын саз жетекшісі  Темірғалиев Саят) </vt:lpstr>
      <vt:lpstr>  1.      «Ою-өрнектер» биі  Педагог-психолог, педагог- модератор    Г.М.Жумашева.  </vt:lpstr>
      <vt:lpstr>                2. Ойын-жаттығу: «Өзіме-көршіме»             Педагог-сарапшы :А.Д.Сапигалиева                   </vt:lpstr>
      <vt:lpstr>      3. Әдіскер ,педагог-модераторГ.С.Дауитова  </vt:lpstr>
      <vt:lpstr>4.«Күй күмбірі» «Ата толғауы»-  Әжелер мен бүлдіршіндердің орындауында  Саз жетекші     Г.Н.Мусина. «Күй күмбірі» – балалардың бойында музыканы тыңдауға қызығушылықтарын, музыканы эмоционалды қабылдауды, түсінуді, қадірлей білуді қалыптастыру, ұлттық мәдениетке қызығушылықты арттыру, шығармашылық дағдыларды қалыптастыру.  «Күй күмбірі»-қоңыраудың орнына  күйді пайдалану,сондай-ақ үлкен үзіліс кезінде арнайы  күй тыңдату.   </vt:lpstr>
      <vt:lpstr>5. «Өнегелі он бес минут»-Әжелер мен бүлдіршіндердің  біріккен іс-әрекеті-(Топ тәрбиешілері) </vt:lpstr>
      <vt:lpstr>   6. Интеллектум ойыны «Көбелектер»  (Әдіскер,педагог-модератор Г.С.Дауитова) </vt:lpstr>
      <vt:lpstr>7.«Шебер сағат» -     Әжелер мен бүлдіршіндердің біріккен іс-әрекеті  әдіскер, педагог-модератор Дауитова Г.С.        8.Е.Хасанғалиевтің әні «Анаға сәлем»  (Орындайтын саз жетекшісі  Темірғалиев Саят)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50</cp:revision>
  <cp:lastPrinted>2025-02-12T05:11:35Z</cp:lastPrinted>
  <dcterms:created xsi:type="dcterms:W3CDTF">2024-11-27T07:21:58Z</dcterms:created>
  <dcterms:modified xsi:type="dcterms:W3CDTF">2025-02-12T05:19:00Z</dcterms:modified>
</cp:coreProperties>
</file>