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0" r:id="rId2"/>
    <p:sldId id="268" r:id="rId3"/>
    <p:sldId id="264" r:id="rId4"/>
    <p:sldId id="270" r:id="rId5"/>
    <p:sldId id="269" r:id="rId6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08BC"/>
    <a:srgbClr val="04374A"/>
    <a:srgbClr val="3399FF"/>
    <a:srgbClr val="666699"/>
    <a:srgbClr val="E59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84583" autoAdjust="0"/>
  </p:normalViewPr>
  <p:slideViewPr>
    <p:cSldViewPr>
      <p:cViewPr varScale="1">
        <p:scale>
          <a:sx n="59" d="100"/>
          <a:sy n="59" d="100"/>
        </p:scale>
        <p:origin x="121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49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663A1-BE93-4F19-BCAE-33E954C20B2B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0DF26E-F902-4582-B614-0C9EE35F21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283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C0431-2448-4DC3-AF70-2785FBE2C445}" type="datetimeFigureOut">
              <a:rPr lang="ru-RU" smtClean="0"/>
              <a:t>31.01.2025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4341FE-AE5C-47F1-8FD8-47C4A673A8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119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616624"/>
            <a:ext cx="8640960" cy="1124744"/>
          </a:xfrm>
        </p:spPr>
        <p:txBody>
          <a:bodyPr/>
          <a:lstStyle>
            <a:lvl1pPr>
              <a:defRPr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 dirty="0"/>
              <a:t>Образец</a:t>
            </a:r>
            <a:r>
              <a:rPr lang="en-US" dirty="0"/>
              <a:t> </a:t>
            </a:r>
            <a:r>
              <a:rPr lang="ru-RU" dirty="0"/>
              <a:t>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64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804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9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омер слайда 5"/>
          <p:cNvSpPr txBox="1">
            <a:spLocks/>
          </p:cNvSpPr>
          <p:nvPr userDrawn="1"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rgbClr val="3399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6912768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54301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799" y="4406900"/>
            <a:ext cx="5722913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71799" y="2906713"/>
            <a:ext cx="572291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6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2060848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2071389"/>
            <a:ext cx="4320480" cy="4093915"/>
          </a:xfrm>
        </p:spPr>
        <p:txBody>
          <a:bodyPr/>
          <a:lstStyle>
            <a:lvl1pPr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1339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1916832"/>
            <a:ext cx="4176464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51520" y="2556594"/>
            <a:ext cx="4176464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934294"/>
            <a:ext cx="4248472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6016" y="2574056"/>
            <a:ext cx="4248472" cy="3951288"/>
          </a:xfrm>
        </p:spPr>
        <p:txBody>
          <a:bodyPr/>
          <a:lstStyle>
            <a:lvl1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18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16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1375310" y="6410896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54184" y="6356350"/>
            <a:ext cx="1649592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471310" y="6356350"/>
            <a:ext cx="1215489" cy="365125"/>
          </a:xfrm>
        </p:spPr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933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457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95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3622"/>
            <a:ext cx="3008313" cy="92147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63888" y="1916832"/>
            <a:ext cx="5111750" cy="4353347"/>
          </a:xfrm>
        </p:spPr>
        <p:txBody>
          <a:bodyPr/>
          <a:lstStyle>
            <a:lvl1pPr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>
              <a:defRPr sz="2800">
                <a:solidFill>
                  <a:schemeClr val="accent6">
                    <a:lumMod val="60000"/>
                    <a:lumOff val="40000"/>
                  </a:schemeClr>
                </a:solidFill>
              </a:defRPr>
            </a:lvl2pPr>
            <a:lvl3pPr>
              <a:defRPr sz="2400">
                <a:solidFill>
                  <a:schemeClr val="accent6">
                    <a:lumMod val="60000"/>
                    <a:lumOff val="40000"/>
                  </a:schemeClr>
                </a:solidFill>
              </a:defRPr>
            </a:lvl3pPr>
            <a:lvl4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4pPr>
            <a:lvl5pPr>
              <a:defRPr sz="2000">
                <a:solidFill>
                  <a:schemeClr val="accent6">
                    <a:lumMod val="60000"/>
                    <a:lumOff val="4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48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>
                    <a:lumMod val="60000"/>
                    <a:lumOff val="40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05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4356"/>
            <a:ext cx="6912768" cy="13366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2" y="1988840"/>
            <a:ext cx="8712968" cy="41764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A5E48A96-E1BB-4C8F-80B2-32A47A48A9D5}" type="datetimeFigureOut">
              <a:rPr lang="ru-RU" smtClean="0"/>
              <a:pPr/>
              <a:t>31.01.2025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544A1F6A-164B-43BA-A19E-4AE6BB502A2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>
            <a:hlinkClick r:id="rId14"/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688" y="45855"/>
            <a:ext cx="757762" cy="75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27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7128792" cy="1336698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жылына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қойылған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жылдық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86808" y="1772816"/>
            <a:ext cx="8712968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kk-KZ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1.Тәрбиеленушілердің өмірін қорғау және денсаулығын нығайту,салауатты өмір салты негіздерін,қауіпсіз мінез-құлық дағдыларын қалыптастыру</a:t>
            </a:r>
          </a:p>
          <a:p>
            <a:pPr marL="0" indent="0">
              <a:buNone/>
            </a:pP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«Біртұтас тәрбие» бағдарламасы аясында Отанын,ана тілін сүюге және ұлттық құндылықтар негіздеріне, патриотизмге баулу.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08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 №1</a:t>
            </a:r>
            <a:b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2024-2025 оқу жылы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Тақырыбы: </a:t>
            </a:r>
            <a:r>
              <a:rPr lang="kk-KZ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«Біртұтас тәрбие» аясында бала тәрбиесіндегі халық ауыз әдебиетінің маңызын ескере отырып,баланың ертегілер мен кітаптарға қызығушылығын қолдау»</a:t>
            </a:r>
            <a:r>
              <a:rPr lang="kk-KZ" sz="3600" b="1" dirty="0">
                <a:solidFill>
                  <a:srgbClr val="ACCB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kk-KZ" sz="3600" b="1" dirty="0">
                <a:solidFill>
                  <a:srgbClr val="ACCBF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91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Күн тәртібінде: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86125"/>
            <a:ext cx="8712968" cy="5256584"/>
          </a:xfrm>
        </p:spPr>
        <p:txBody>
          <a:bodyPr>
            <a:normAutofit fontScale="32500" lnSpcReduction="20000"/>
          </a:bodyPr>
          <a:lstStyle/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endParaRPr lang="kk-KZ" sz="4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6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«Біртұтас тәрбие» бағдарламасын жүзеге асыру бойынша әдіскер:Дауитова Г.С</a:t>
            </a:r>
            <a:endParaRPr lang="ru-RU" sz="6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«Өнегелі-15 минут»  Педагог-сарапшы:Сапигалиева А.Д</a:t>
            </a:r>
          </a:p>
          <a:p>
            <a:pPr marL="514350" lvl="0" indent="-514350">
              <a:lnSpc>
                <a:spcPct val="120000"/>
              </a:lnSpc>
              <a:spcAft>
                <a:spcPts val="1000"/>
              </a:spcAft>
              <a:buFont typeface="Arial" panose="020B0604020202020204" pitchFamily="34" charset="0"/>
              <a:buAutoNum type="arabicPeriod"/>
            </a:pPr>
            <a:r>
              <a:rPr lang="kk-KZ" sz="65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Кеңес: «Заттық-дамыту орталықтарын орналастыру және тиімді ұйымдастыру»  Педагог-сарапшы: Абулханова Қ.А</a:t>
            </a: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Үй тапсырмасы : «Балалар кітапханасы» орталығы фотосымен,мақал-мәтел кітапшалары,халық ауыз әдебиетіне байланысты  ұлттық үстел үсті,дидактикалық ойындары.буклеттер т.б  (Педагогтар)</a:t>
            </a:r>
            <a:endParaRPr lang="kk-KZ" sz="64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20000"/>
              </a:lnSpc>
              <a:spcAft>
                <a:spcPts val="1000"/>
              </a:spcAft>
              <a:buAutoNum type="arabicPeriod"/>
            </a:pPr>
            <a:r>
              <a:rPr lang="kk-KZ" sz="6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Тренинг: «Ерекше баланың әлемі»  Педагог-психолог: Жумашева Г.М</a:t>
            </a:r>
          </a:p>
          <a:p>
            <a:pPr marL="0" indent="0">
              <a:lnSpc>
                <a:spcPct val="120000"/>
              </a:lnSpc>
              <a:spcAft>
                <a:spcPts val="1000"/>
              </a:spcAft>
              <a:buNone/>
            </a:pPr>
            <a:r>
              <a:rPr lang="kk-KZ" sz="4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092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98D2C4A-38B4-4E02-8885-72B5A7D8E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459258"/>
            <a:ext cx="6120681" cy="2592288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4051546"/>
            <a:ext cx="6084168" cy="2689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21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C1E3FDA-630C-4262-92B1-1A19BFC5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5952"/>
            <a:ext cx="5580113" cy="266429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130248"/>
            <a:ext cx="6228184" cy="272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4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853dc6d37c902d14c85381b1ec4214dc4356"/>
</p:tagLst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2643</TotalTime>
  <Words>129</Words>
  <Application>Microsoft Office PowerPoint</Application>
  <PresentationFormat>Экран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2024-2025 оқу жылына қойылған жылдық міндеттер: </vt:lpstr>
      <vt:lpstr>Семинар №1 2024-2025 оқу жылы</vt:lpstr>
      <vt:lpstr>Күн тәртібінде:</vt:lpstr>
      <vt:lpstr>Презентация PowerPoint</vt:lpstr>
      <vt:lpstr>Презентация PowerPoint</vt:lpstr>
    </vt:vector>
  </TitlesOfParts>
  <Company>presentation-creation.ru</Company>
  <LinksUpToDate>false</LinksUpToDate>
  <SharedDoc>false</SharedDoc>
  <HyperlinkBase>https://presentation-creation.ru/powerpoint-templates.html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Школа будущего</dc:title>
  <dc:creator>obstinate</dc:creator>
  <dc:description>Шаблон презентации с сайта https://presentation-creation.ru/</dc:description>
  <cp:lastModifiedBy>админ</cp:lastModifiedBy>
  <cp:revision>1059</cp:revision>
  <dcterms:created xsi:type="dcterms:W3CDTF">2018-02-25T09:09:03Z</dcterms:created>
  <dcterms:modified xsi:type="dcterms:W3CDTF">2025-01-31T09:08:07Z</dcterms:modified>
</cp:coreProperties>
</file>