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88A"/>
    <a:srgbClr val="FE7014"/>
    <a:srgbClr val="FE6F0E"/>
    <a:srgbClr val="EE64E4"/>
    <a:srgbClr val="9F1195"/>
    <a:srgbClr val="014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5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78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6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7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48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74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9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14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3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1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4C18E-6465-4774-901B-BEE7EFBD754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0C897-B2D8-4799-AF42-70D8891CB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9504" y="1177721"/>
            <a:ext cx="4786183" cy="2387600"/>
          </a:xfrm>
        </p:spPr>
        <p:txBody>
          <a:bodyPr>
            <a:normAutofit/>
          </a:bodyPr>
          <a:lstStyle/>
          <a:p>
            <a:r>
              <a:rPr lang="ru-RU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</a:t>
            </a:r>
            <a:r>
              <a:rPr lang="kk-KZ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 кеңес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265" y="3090937"/>
            <a:ext cx="6858000" cy="1311232"/>
          </a:xfrm>
        </p:spPr>
        <p:txBody>
          <a:bodyPr>
            <a:normAutofit fontScale="70000" lnSpcReduction="20000"/>
          </a:bodyPr>
          <a:lstStyle/>
          <a:p>
            <a:endParaRPr lang="kk-KZ" sz="4600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</a:p>
          <a:p>
            <a:r>
              <a:rPr lang="kk-KZ" sz="36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 оқу жылы</a:t>
            </a:r>
            <a:endParaRPr lang="en-US" sz="36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210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8974" y="3622986"/>
            <a:ext cx="4547287" cy="691978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</a:t>
            </a:r>
            <a:b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«Педагогикалық старт.Мектепке дейінгі тәрбие мене оқытудың мемлекеттік жалпыға міндетті стандартын ескере отырып,мектепке дейінгі ұйымның 2025-2026 оқу жылына арналған қызметін ұйымдастыру және жоспарлау» </a:t>
            </a:r>
            <a:endParaRPr lang="en-US" sz="20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985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7785" y="4043116"/>
            <a:ext cx="4547287" cy="691978"/>
          </a:xfrm>
        </p:spPr>
        <p:txBody>
          <a:bodyPr>
            <a:noAutofit/>
          </a:bodyPr>
          <a:lstStyle/>
          <a:p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b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 дейінгі ұйымның педагогикалық қызметкерлерін 2025-2026 оқу жылына арналған ҚР мектепке дейінгі ұйымдары мен мектепалды сыныптарында тәрбие-білім беру процесін ұйымдастыру жөніндегі нұсқаулық-әдістемелік хатпен таныстыру,жаңа оқу жылындағы мектепке дейінгі жұмысының басым бағыттарын талқылау.</a:t>
            </a:r>
            <a:endParaRPr 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62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8974" y="4455010"/>
            <a:ext cx="4547287" cy="691978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 оқу жылының</a:t>
            </a:r>
            <a:b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міндеттері:</a:t>
            </a:r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«Мектеп жасына дейінгі балаларға табиғи ресурстар мен қоршаған әлемге қамқорлықпен қарау арқылы  экологиялық мәдениетті қалыптастыру»</a:t>
            </a:r>
            <a:br>
              <a:rPr lang="kk-KZ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«Тәрбиеленушілердің өмірін қорғау және денсаулығын нығайту,салауатты өмір салты негіздерін,қауіпсіз мінез-құлық дағдыларын қалыптастыруды одан әрі жалғастыру»</a:t>
            </a:r>
            <a:endParaRPr lang="en-US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14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131" y="-143520"/>
            <a:ext cx="7886700" cy="1152778"/>
          </a:xfrm>
        </p:spPr>
        <p:txBody>
          <a:bodyPr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 тәртібінде: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708674" y="3670750"/>
            <a:ext cx="9674233" cy="660400"/>
            <a:chOff x="1248" y="1374"/>
            <a:chExt cx="6094" cy="41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gray">
            <a:xfrm>
              <a:off x="1867" y="1374"/>
              <a:ext cx="547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kk-KZ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Ата-аналарға арналған консультациялық пунктердің </a:t>
              </a:r>
            </a:p>
            <a:p>
              <a:pPr algn="l"/>
              <a:r>
                <a:rPr lang="kk-KZ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жұмысын жетілдіру.Педагог-психолог: Г.М.Жумашева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880237" y="1045699"/>
            <a:ext cx="5105400" cy="555625"/>
            <a:chOff x="1248" y="2030"/>
            <a:chExt cx="3216" cy="350"/>
          </a:xfrm>
        </p:grpSpPr>
        <p:sp>
          <p:nvSpPr>
            <p:cNvPr id="10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gray">
            <a:xfrm>
              <a:off x="2256" y="207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534801" y="1903849"/>
            <a:ext cx="6504738" cy="1489550"/>
            <a:chOff x="1163" y="2123"/>
            <a:chExt cx="3301" cy="867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gray">
            <a:xfrm rot="3419336">
              <a:off x="1207" y="2087"/>
              <a:ext cx="302" cy="390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9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gray">
            <a:xfrm>
              <a:off x="1278" y="2123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797240" y="2896610"/>
            <a:ext cx="5105400" cy="555625"/>
            <a:chOff x="1248" y="3230"/>
            <a:chExt cx="3216" cy="350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gray">
            <a:xfrm>
              <a:off x="2184" y="3244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24" name="Group 22"/>
          <p:cNvGrpSpPr>
            <a:grpSpLocks/>
          </p:cNvGrpSpPr>
          <p:nvPr/>
        </p:nvGrpSpPr>
        <p:grpSpPr bwMode="auto">
          <a:xfrm>
            <a:off x="1123641" y="4463283"/>
            <a:ext cx="6975481" cy="708026"/>
            <a:chOff x="1248" y="3181"/>
            <a:chExt cx="4394" cy="446"/>
          </a:xfrm>
        </p:grpSpPr>
        <p:sp>
          <p:nvSpPr>
            <p:cNvPr id="25" name="Line 23"/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gray">
            <a:xfrm>
              <a:off x="1812" y="3181"/>
              <a:ext cx="383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kk-KZ" sz="2000" b="1" dirty="0" smtClean="0">
                  <a:solidFill>
                    <a:srgbClr val="A8088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Тәрбиешілер мен ата-аналарға арналған кеңестер.</a:t>
              </a:r>
            </a:p>
            <a:p>
              <a:pPr algn="l"/>
              <a:r>
                <a:rPr lang="kk-KZ" sz="2000" b="1" dirty="0" smtClean="0">
                  <a:solidFill>
                    <a:srgbClr val="A8088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Тәрбиеші: М.Ж.Қажымова</a:t>
              </a:r>
              <a:endParaRPr lang="en-US" sz="2000" b="1" dirty="0">
                <a:solidFill>
                  <a:srgbClr val="A8088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5</a:t>
              </a:r>
            </a:p>
          </p:txBody>
        </p:sp>
      </p:grpSp>
      <p:sp>
        <p:nvSpPr>
          <p:cNvPr id="29" name="Text Box 15"/>
          <p:cNvSpPr txBox="1">
            <a:spLocks noChangeArrowheads="1"/>
          </p:cNvSpPr>
          <p:nvPr/>
        </p:nvSpPr>
        <p:spPr bwMode="gray">
          <a:xfrm>
            <a:off x="1760916" y="937906"/>
            <a:ext cx="61452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 оқу жылына арналған қызметін ұйымдастыру</a:t>
            </a:r>
          </a:p>
          <a:p>
            <a:pPr algn="l"/>
            <a:r>
              <a:rPr lang="kk-KZ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әне жоспарлау.Меңгеруші: Г.Б.Асанова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1427518" y="1796817"/>
            <a:ext cx="7447310" cy="7102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 оқу жылына арналған тәрбие-білім беру процесін ұйымдастыру жөніндегі нұсқаулық-әдістемелік хатпен таныстыру,жаңа оқу жылындағы мектепке дейінгі жұмысының басым бағыттарын талқылау. </a:t>
            </a:r>
          </a:p>
          <a:p>
            <a:r>
              <a:rPr lang="kk-KZ" sz="1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Әдіскер: Г.С.Дауитова</a:t>
            </a:r>
            <a:endParaRPr lang="en-US" sz="1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553854" y="5936854"/>
            <a:ext cx="60975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Тренинг:«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мәдениет-ұрпаққа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аманат».Педагог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-психолог: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Г.М.Жумашева</a:t>
            </a: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7"/>
          <p:cNvGrpSpPr>
            <a:grpSpLocks/>
          </p:cNvGrpSpPr>
          <p:nvPr/>
        </p:nvGrpSpPr>
        <p:grpSpPr bwMode="auto">
          <a:xfrm>
            <a:off x="1227453" y="5296676"/>
            <a:ext cx="5105400" cy="555625"/>
            <a:chOff x="1248" y="2030"/>
            <a:chExt cx="3216" cy="350"/>
          </a:xfrm>
        </p:grpSpPr>
        <p:sp>
          <p:nvSpPr>
            <p:cNvPr id="35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7" name="Text Box 10"/>
            <p:cNvSpPr txBox="1">
              <a:spLocks noChangeArrowheads="1"/>
            </p:cNvSpPr>
            <p:nvPr/>
          </p:nvSpPr>
          <p:spPr bwMode="gray">
            <a:xfrm>
              <a:off x="2256" y="207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38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kk-KZ" sz="2400" b="1" dirty="0">
                  <a:solidFill>
                    <a:srgbClr val="FFFFFF"/>
                  </a:solidFill>
                </a:rPr>
                <a:t>6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708674" y="5278088"/>
            <a:ext cx="60975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kk-KZ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«Тілге бойлау» бағдарламасы.</a:t>
            </a:r>
          </a:p>
          <a:p>
            <a:pPr algn="ctr" fontAlgn="base"/>
            <a:r>
              <a:rPr lang="kk-KZ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 маманы: Ұ.Е.Қазиева</a:t>
            </a:r>
            <a:endParaRPr lang="ru-RU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" name="Group 12"/>
          <p:cNvGrpSpPr>
            <a:grpSpLocks/>
          </p:cNvGrpSpPr>
          <p:nvPr/>
        </p:nvGrpSpPr>
        <p:grpSpPr bwMode="auto">
          <a:xfrm>
            <a:off x="1259742" y="5986022"/>
            <a:ext cx="6475180" cy="1489550"/>
            <a:chOff x="1178" y="2123"/>
            <a:chExt cx="3286" cy="867"/>
          </a:xfrm>
        </p:grpSpPr>
        <p:sp>
          <p:nvSpPr>
            <p:cNvPr id="41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Rectangle 14"/>
            <p:cNvSpPr>
              <a:spLocks noChangeArrowheads="1"/>
            </p:cNvSpPr>
            <p:nvPr/>
          </p:nvSpPr>
          <p:spPr bwMode="gray">
            <a:xfrm rot="3419336">
              <a:off x="1187" y="2182"/>
              <a:ext cx="271" cy="289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43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9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44" name="Text Box 16"/>
            <p:cNvSpPr txBox="1">
              <a:spLocks noChangeArrowheads="1"/>
            </p:cNvSpPr>
            <p:nvPr/>
          </p:nvSpPr>
          <p:spPr bwMode="gray">
            <a:xfrm>
              <a:off x="1278" y="2123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2</a:t>
              </a:r>
            </a:p>
          </p:txBody>
        </p:sp>
      </p:grpSp>
      <p:sp>
        <p:nvSpPr>
          <p:cNvPr id="45" name="Прямоугольник 44"/>
          <p:cNvSpPr/>
          <p:nvPr/>
        </p:nvSpPr>
        <p:spPr>
          <a:xfrm>
            <a:off x="1153325" y="2789863"/>
            <a:ext cx="60975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RU" b="1" dirty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b="1" dirty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</a:t>
            </a:r>
            <a:r>
              <a:rPr lang="ru-RU" b="1" dirty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b="1" dirty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</a:t>
            </a:r>
            <a:r>
              <a:rPr lang="ru-RU" b="1" dirty="0" smtClean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fontAlgn="base"/>
            <a:r>
              <a:rPr lang="ru-RU" b="1" dirty="0" smtClean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</a:t>
            </a:r>
            <a:r>
              <a:rPr lang="ru-RU" b="1" dirty="0" err="1" smtClean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сарапшы</a:t>
            </a:r>
            <a:r>
              <a:rPr lang="ru-RU" b="1" dirty="0" smtClean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 smtClean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А.Д.Сапигалиева</a:t>
            </a:r>
            <a:r>
              <a:rPr lang="ru-RU" b="1" dirty="0" smtClean="0">
                <a:solidFill>
                  <a:srgbClr val="FE70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0" dirty="0">
              <a:solidFill>
                <a:srgbClr val="FE701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949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</TotalTime>
  <Words>83</Words>
  <Application>Microsoft Office PowerPoint</Application>
  <PresentationFormat>Экран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Педагогикалық кеңес</vt:lpstr>
      <vt:lpstr>Тақырыбы:  «Педагогикалық старт.Мектепке дейінгі тәрбие мене оқытудың мемлекеттік жалпыға міндетті стандартын ескере отырып,мектепке дейінгі ұйымның 2025-2026 оқу жылына арналған қызметін ұйымдастыру және жоспарлау» </vt:lpstr>
      <vt:lpstr>Мақсаты: Мектепке дейінгі ұйымның педагогикалық қызметкерлерін 2025-2026 оқу жылына арналған ҚР мектепке дейінгі ұйымдары мен мектепалды сыныптарында тәрбие-білім беру процесін ұйымдастыру жөніндегі нұсқаулық-әдістемелік хатпен таныстыру,жаңа оқу жылындағы мектепке дейінгі жұмысының басым бағыттарын талқылау.</vt:lpstr>
      <vt:lpstr>2025-2026 оқу жылының  міндеттері: 1) «Мектеп жасына дейінгі балаларға табиғи ресурстар мен қоршаған әлемге қамқорлықпен қарау арқылы  экологиялық мәдениетті қалыптастыру» 2) «Тәрбиеленушілердің өмірін қорғау және денсаулығын нығайту,салауатты өмір салты негіздерін,қауіпсіз мінез-құлық дағдыларын қалыптастыруды одан әрі жалғастыру»</vt:lpstr>
      <vt:lpstr>Күн тәртібінде: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админ</cp:lastModifiedBy>
  <cp:revision>17</cp:revision>
  <dcterms:created xsi:type="dcterms:W3CDTF">2019-08-22T12:33:19Z</dcterms:created>
  <dcterms:modified xsi:type="dcterms:W3CDTF">2025-10-08T13:32:24Z</dcterms:modified>
</cp:coreProperties>
</file>