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8" r:id="rId2"/>
    <p:sldId id="259" r:id="rId3"/>
    <p:sldId id="256" r:id="rId4"/>
    <p:sldId id="257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3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70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4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125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4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5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5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0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0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6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3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6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6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0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A6EC-1C4B-4C1C-9B2A-B38FEB0103F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5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5A6EC-1C4B-4C1C-9B2A-B38FEB0103F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3B36E0E-5ABA-4072-A3DD-EDCB81D53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8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73" y="880793"/>
            <a:ext cx="9775065" cy="221373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900" b="1" i="1" dirty="0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900" b="1" i="1" dirty="0" err="1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Әжелер</a:t>
            </a:r>
            <a:r>
              <a:rPr lang="ru-RU" sz="4900" b="1" i="1" dirty="0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 err="1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4900" b="1" i="1" dirty="0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4900" b="1" i="1" dirty="0" err="1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отырысы</a:t>
            </a:r>
            <a:r>
              <a:rPr lang="ru-RU" sz="4900" b="1" i="1" dirty="0" smtClean="0">
                <a:solidFill>
                  <a:srgbClr val="95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</a:t>
            </a:r>
            <a:endParaRPr lang="ru-RU" sz="4900" b="1" i="1" dirty="0">
              <a:solidFill>
                <a:srgbClr val="950F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99" b="14689"/>
          <a:stretch/>
        </p:blipFill>
        <p:spPr>
          <a:xfrm>
            <a:off x="491973" y="2124893"/>
            <a:ext cx="10358846" cy="4380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914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1" y="197476"/>
            <a:ext cx="8813920" cy="5942067"/>
          </a:xfrm>
        </p:spPr>
        <p:txBody>
          <a:bodyPr>
            <a:normAutofit/>
          </a:bodyPr>
          <a:lstStyle/>
          <a:p>
            <a: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Күн тәртібінде:</a:t>
            </a:r>
            <a:b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«Қызықты сұрақтар» 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(амандасу,топқа бөлу) -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Педагог-сарапшы: Сапигалиева 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А.Д.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2.«</a:t>
            </a:r>
            <a:r>
              <a:rPr lang="kk-KZ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 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өнегесі- </a:t>
            </a:r>
            <a:r>
              <a:rPr lang="kk-KZ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қазақы тәрбиенің бастау 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бұлағы»-директор:Асанова 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Г.Б.</a:t>
            </a:r>
            <a: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3.Бейнебаян: «Ата-ананың бала өміріндегі рөлі»</a:t>
            </a:r>
            <a:b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4.«Әжелер мектебі» отырысының жоспарымен ,мүшелерімен таныстыру</a:t>
            </a:r>
            <a:b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әдіскер:Дауитова 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Г.С.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«Ұлттық ойын-ұлт қазынасы»</a:t>
            </a:r>
            <a:b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Педагогтар: Мусина Г.Н; Абулханова Қ.А; Оразаева 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Г.Е.</a:t>
            </a:r>
            <a:r>
              <a:rPr lang="ru-RU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.«Жұбын тап» </a:t>
            </a:r>
            <a:r>
              <a:rPr lang="ru-RU" sz="20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ойыны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әдіскер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Дауитова.Г.С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.«Ұршық –</a:t>
            </a:r>
            <a:r>
              <a:rPr lang="ru-RU" sz="20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мұрасы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шеберлік сағаты.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«Балама қандай жылулық беремін?» </a:t>
            </a:r>
            <a:r>
              <a:rPr lang="ru-RU" sz="20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Тренинг: «</a:t>
            </a:r>
            <a:r>
              <a:rPr lang="ru-RU" sz="20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Жылулық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сәулесі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Педагог-психолог: </a:t>
            </a:r>
            <a:r>
              <a:rPr lang="ru-RU" sz="20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Жумашева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Г.М.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.Үйге тапсырма.</a:t>
            </a:r>
            <a:br>
              <a:rPr lang="kk-KZ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8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6500" y="4091786"/>
            <a:ext cx="19037" cy="19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81" y="3419479"/>
            <a:ext cx="19037" cy="1904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6826" t="13969" r="2089" b="99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076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667" y="2659488"/>
            <a:ext cx="5927333" cy="419851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31" y="261869"/>
            <a:ext cx="8203842" cy="13208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Әжелер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Аналар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тәрбиеленушілерінің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әжелер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аналар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ұйымға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баратын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құрылады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Әжелер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мектебінің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Аналар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реттейді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Әжелер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мектебінің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Аналар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мектебінің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өтеусіз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2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3" y="334851"/>
            <a:ext cx="7585656" cy="90867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Әжелер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мектебінің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отбасына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өкілдердің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білімдерін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кеңейту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отбасылық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тәрбиенің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озық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тәжірибесін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насихаттау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МДҰ-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қызметіне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қатысуға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тәрбиелеуге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932608" y="6041362"/>
            <a:ext cx="4341394" cy="513984"/>
          </a:xfrm>
        </p:spPr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305" y="1435994"/>
            <a:ext cx="5082862" cy="5119352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Овал 5"/>
          <p:cNvSpPr/>
          <p:nvPr/>
        </p:nvSpPr>
        <p:spPr>
          <a:xfrm>
            <a:off x="10347532" y="4121239"/>
            <a:ext cx="45719" cy="21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8061" y="228757"/>
            <a:ext cx="6131557" cy="6030375"/>
          </a:xfrm>
        </p:spPr>
        <p:txBody>
          <a:bodyPr>
            <a:normAutofit lnSpcReduction="10000"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салт-дәстүрлер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өскелең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МДҰ-да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тәсілдерінің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бірізділігін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ұрпақтар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сабақтастығын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нығайту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буынға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көрсетуге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1425">
            <a:off x="-81904" y="1351852"/>
            <a:ext cx="5362241" cy="4931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442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4911" y="1426493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рахмет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749" y="2949262"/>
            <a:ext cx="4468969" cy="31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7655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469</TotalTime>
  <Words>84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Грань</vt:lpstr>
      <vt:lpstr> «Әжелер мектебі»  отырысы №1</vt:lpstr>
      <vt:lpstr>                   Күн тәртібінде:  1. «Қызықты сұрақтар»    (амандасу,топқа бөлу) -Педагог-сарапшы: Сапигалиева А.Д. 2.«Әже өнегесі- қазақы тәрбиенің бастау бұлағы»-директор:Асанова Г.Б. 3.Бейнебаян: «Ата-ананың бала өміріндегі рөлі» 4.«Әжелер мектебі» отырысының жоспарымен ,мүшелерімен таныстыру әдіскер:Дауитова Г.С. 5.«Ұлттық ойын-ұлт қазынасы» Педагогтар: Мусина Г.Н; Абулханова Қ.А; Оразаева Г.Е. 6.«Жұбын тап» ойыны әдіскер: Дауитова.Г.С 7.«Ұршық –ұлттық құндылық мұрасы» шеберлік сағаты. 8.«Балама қандай жылулық беремін?» әдісі,  Тренинг: «Жылулық сәулесі»- Педагог-психолог: Жумашева Г.М. 9.Үйге тапсырма. </vt:lpstr>
      <vt:lpstr>Презентация PowerPoint</vt:lpstr>
      <vt:lpstr>Презентация PowerPoint</vt:lpstr>
      <vt:lpstr>«Әжелер мектебі», «Аналар мектебі» балабақша тәрбиеленушілерінің отбасы үшін (әжелер, аналар - заңды өкілдер) және мектепке дейінгі ұйымға баратын  6 жасқа дейінгі балалар үшін құрылады.   Осы ереже мектепке дейінгі ұйым жанында жұмыс істейтін «Әжелер мектебінің», «Аналар мектебі» қызметін реттейді. «Әжелер мектебінің», «Аналар мектебінің» қызметі өтеусіз негізде жүзеге асырылады</vt:lpstr>
      <vt:lpstr>«Әжелер мектебінің» негізгі міндеттері:  - отбасына баланы тәрбиелеу мәселелері бойынша көмек көрсету; - ата-аналардың (заңды өкілдердің) педагогикалық білімдерін кеңейту; - отбасылық тәрбиенің озық тәжірибесін насихаттау; - барлық отбасы мүшелерін МДҰ-ның қызметіне белсенді қатысуға және мектеп жасына дейінгі балаларды тәрбиелеуге тарту;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21</cp:revision>
  <dcterms:created xsi:type="dcterms:W3CDTF">2024-11-27T07:21:58Z</dcterms:created>
  <dcterms:modified xsi:type="dcterms:W3CDTF">2024-11-29T07:06:43Z</dcterms:modified>
</cp:coreProperties>
</file>