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2" r:id="rId3"/>
    <p:sldId id="260" r:id="rId4"/>
    <p:sldId id="264" r:id="rId5"/>
    <p:sldId id="265" r:id="rId6"/>
    <p:sldId id="266" r:id="rId7"/>
    <p:sldId id="267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8BC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59" d="100"/>
          <a:sy n="59" d="100"/>
        </p:scale>
        <p:origin x="12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34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26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616624"/>
            <a:ext cx="8640960" cy="1124744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7272808" cy="1336698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 кеңес №1</a:t>
            </a:r>
            <a:b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оқу жылы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3" t="17902" r="5113" b="7738"/>
          <a:stretch/>
        </p:blipFill>
        <p:spPr>
          <a:xfrm>
            <a:off x="395536" y="1700808"/>
            <a:ext cx="8424936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80528" y="362455"/>
            <a:ext cx="7992888" cy="1336698"/>
          </a:xfrm>
        </p:spPr>
        <p:txBody>
          <a:bodyPr>
            <a:normAutofit fontScale="90000"/>
          </a:bodyPr>
          <a:lstStyle/>
          <a:p>
            <a:r>
              <a:rPr lang="kk-KZ" sz="4000" dirty="0"/>
              <a:t> 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«Еңбекқорлық пен кәсіби біліктілік» айы</a:t>
            </a: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73" y="2204864"/>
            <a:ext cx="9108504" cy="41764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kk-K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Тақырыбы</a:t>
            </a:r>
            <a:r>
              <a:rPr lang="kk-K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«Бөбекжай-бақшаның </a:t>
            </a:r>
            <a:r>
              <a:rPr lang="kk-K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жаңа оқу жылына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дайындығы»</a:t>
            </a:r>
            <a:r>
              <a:rPr lang="kk-KZ" sz="40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kk-KZ" sz="40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r>
              <a:rPr lang="kk-KZ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Бөбекжай-бақшада оқу-тәрбие жұмысының жопарларын талқылау,бекіту.Жаңа оқу жылына қойылған мақсат міндеттерді айқындап бекіту.</a:t>
            </a:r>
          </a:p>
          <a:p>
            <a:pPr marL="0" indent="0" algn="ctr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28792" cy="133669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86808" y="1772816"/>
            <a:ext cx="871296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1.Тәрбиеленушілердің өмірін қорғау және денсаулығын нығайту,салауатты өмір салты негіздерін,қауіпсіз мінез-құлық дағдыларын қалыптастыру</a:t>
            </a:r>
          </a:p>
          <a:p>
            <a:pPr marL="0" indent="0">
              <a:buNone/>
            </a:pP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«Біртұтас тәрбие» бағдарламасы аясында Отанын,ана тілін сүюге және ұлттық құндылықтар негіздеріне, патриотизмге баулу.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тәртібінде: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endParaRPr lang="kk-KZ" sz="4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Педагогикалық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кеңес құрамын қайта бекіту, хатшы сайлау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Меңгеруші: Г.Б.Асанова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2024-2025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 жылына арналған Әдістемелік нұсқау хаттың мазмұнын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талқылау</a:t>
            </a: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Балабақшаның жұмысының жылдық жоспарын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</a:t>
            </a:r>
            <a:endParaRPr lang="kk-KZ" sz="4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«Біртұтас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тәрбие» бағдарламасын талдау.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Жаңа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нормативтік-құжаттарымен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танысып,талқылау.                                     Әдіскер: Дауитова Г.С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 startAt="5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Аттестаттау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комиссиясы құрылып, жоспары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№72 бұйрық туралы түсіндірме жұмыстары. Педагог-сарапшы: Сапигалиева А.Д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 startAt="5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мамандарға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тәлімгерлерді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Әдіскер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Әр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 жеке қабілеттері мен қажеттіліктерін ескере отырып, жайлы дамытушы қауіпсіз білім беру ортасын құру.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  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мәселелер</a:t>
            </a:r>
            <a:r>
              <a:rPr lang="ru-RU" sz="4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 жылында бекітілген топтар мен оларға жауапты тәрбиешілерді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бекіту.                    </a:t>
            </a: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«Шығармашылық», «Жас мамандар», «Консультациялық пункт», «Аттестаттау», «Әжелер мектебі», «Интеллектум»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Жетекшілерін сайлау .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         Жасанды интеллекттің м.мкіндіктері. 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Тәрбиеші : Қажымова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М.Ж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       Тренинг : «Сәтті жол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.Педагог-психолог</a:t>
            </a: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Жумашева </a:t>
            </a:r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Г.М</a:t>
            </a: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9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1450"/>
            <a:ext cx="6912768" cy="133669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интеллект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тің мүмкіндіктері</a:t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Тәрбиеші : Қажымова Мөлдір Жасұланқызы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28900"/>
            <a:ext cx="8064896" cy="39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9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 : «Сәтті жол»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 Жумашева Гаухар Мухушевна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684" y="2924944"/>
            <a:ext cx="5616624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2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pPr marL="0" indent="0" algn="ctr">
              <a:buNone/>
            </a:pPr>
            <a:r>
              <a:rPr lang="kk-KZ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</a:t>
            </a:r>
          </a:p>
          <a:p>
            <a:pPr marL="0" indent="0" algn="ctr">
              <a:buNone/>
            </a:pPr>
            <a:endParaRPr lang="ru-RU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861048"/>
            <a:ext cx="4104456" cy="18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853dc6d37c902d14c85381b1ec4214dc4356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174</Words>
  <Application>Microsoft Office PowerPoint</Application>
  <PresentationFormat>Экран (4:3)</PresentationFormat>
  <Paragraphs>31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Педагогикалық кеңес №1 2024-2025 оқу жылы</vt:lpstr>
      <vt:lpstr> «Еңбекқорлық пен кәсіби біліктілік» айы </vt:lpstr>
      <vt:lpstr>2024-2025 оқу жылына қойылған жылдық міндеттер: </vt:lpstr>
      <vt:lpstr>Күн тәртібінде:</vt:lpstr>
      <vt:lpstr>Жасанды интеллекттің мүмкіндіктері </vt:lpstr>
      <vt:lpstr>Тренинг : «Сәтті жол»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</dc:title>
  <dc:creator>obstinate</dc:creator>
  <dc:description>Шаблон презентации с сайта https://presentation-creation.ru/</dc:description>
  <cp:lastModifiedBy>админ</cp:lastModifiedBy>
  <cp:revision>1050</cp:revision>
  <dcterms:created xsi:type="dcterms:W3CDTF">2018-02-25T09:09:03Z</dcterms:created>
  <dcterms:modified xsi:type="dcterms:W3CDTF">2025-01-30T08:18:54Z</dcterms:modified>
</cp:coreProperties>
</file>