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2256367" y="4411663"/>
            <a:ext cx="24892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3043767" y="2293938"/>
            <a:ext cx="9196917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29167" y="2133600"/>
            <a:ext cx="11231033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D2EC247-60A5-4CD7-B84E-6220BE06827E}" type="slidenum">
              <a:rPr lang="ru-RU" smtClean="0"/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D2EC247-60A5-4CD7-B84E-6220BE06827E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7016751" y="4076700"/>
            <a:ext cx="1862667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840567" y="4749800"/>
            <a:ext cx="9351433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330F4F7-FE49-4B3C-AF5A-0EBDF0D03B37}" type="datetimeFigureOut">
              <a:rPr lang="ru-RU" smtClean="0"/>
            </a:fld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D2EC247-60A5-4CD7-B84E-6220BE06827E}" type="slidenum">
              <a:rPr lang="ru-RU" smtClean="0"/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9436" y="2122202"/>
            <a:ext cx="9144000" cy="2387600"/>
          </a:xfrm>
        </p:spPr>
        <p:txBody>
          <a:bodyPr>
            <a:normAutofit/>
          </a:bodyPr>
          <a:lstStyle/>
          <a:p>
            <a:r>
              <a:rPr lang="ru-RU" altLang="en-US" sz="66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+mn-lt"/>
              </a:rPr>
              <a:t>Жалпы ата-аналар жиналысы</a:t>
            </a:r>
            <a:r>
              <a:rPr lang="en-US" altLang="ru-RU" sz="66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+mn-lt"/>
              </a:rPr>
              <a:t> № </a:t>
            </a:r>
            <a:r>
              <a:rPr lang="ru-RU" altLang="en-US" sz="66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+mn-lt"/>
              </a:rPr>
              <a:t>2</a:t>
            </a:r>
            <a:endParaRPr lang="ru-RU" altLang="en-US" sz="6600" b="1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6836" y="4220877"/>
            <a:ext cx="9144000" cy="1655762"/>
          </a:xfrm>
        </p:spPr>
        <p:txBody>
          <a:bodyPr/>
          <a:lstStyle/>
          <a:p>
            <a:r>
              <a:rPr lang="en-US" dirty="0"/>
              <a:t>Subtitle here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5056"/>
            <a:ext cx="10515600" cy="927966"/>
          </a:xfrm>
        </p:spPr>
        <p:txBody>
          <a:bodyPr/>
          <a:lstStyle/>
          <a:p>
            <a:r>
              <a:rPr lang="en-US" dirty="0"/>
              <a:t>Slide title</a:t>
            </a:r>
            <a:endParaRPr lang="ru-RU" dirty="0"/>
          </a:p>
        </p:txBody>
      </p:sp>
      <p:grpSp>
        <p:nvGrpSpPr>
          <p:cNvPr id="4" name="Group 2"/>
          <p:cNvGrpSpPr/>
          <p:nvPr/>
        </p:nvGrpSpPr>
        <p:grpSpPr bwMode="auto">
          <a:xfrm>
            <a:off x="636270" y="4528185"/>
            <a:ext cx="9855200" cy="830580"/>
            <a:chOff x="1248" y="1358"/>
            <a:chExt cx="3905" cy="523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751" y="1358"/>
              <a:ext cx="340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“Бөбекжайда балалар үшін қауіпсіз орта құру ережелері” (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Әдіскер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Г.С.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Дауитова 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)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  <a:endParaRPr lang="en-US" sz="2400" b="1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7"/>
          <p:cNvGrpSpPr/>
          <p:nvPr/>
        </p:nvGrpSpPr>
        <p:grpSpPr bwMode="auto">
          <a:xfrm>
            <a:off x="603250" y="1183640"/>
            <a:ext cx="11973193" cy="1654175"/>
            <a:chOff x="1248" y="2030"/>
            <a:chExt cx="5717" cy="104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578" y="2084"/>
              <a:ext cx="5387" cy="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    “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М. д. ұйымда жаңажылдық мерекеге орай балаларға сыйлық жинамау 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  <a:p>
              <a:pPr algn="l"/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және қызметкерлерге сыйлық бермеу туралы бұйрықпен таныстыру” 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  <a:p>
              <a:pPr algn="l"/>
              <a:r>
                <a:rPr lang="en-US" altLang="en-US" sz="20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     (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Б/б.меңгерушісі Г.Б.Асанова)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  <a:p>
              <a:pPr algn="l"/>
              <a:endParaRPr lang="en-US" altLang="ru-RU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 rot="180000">
              <a:off x="1296" y="2044"/>
              <a:ext cx="223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  <a:endParaRPr lang="en-US" sz="2400" b="1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2"/>
          <p:cNvGrpSpPr/>
          <p:nvPr/>
        </p:nvGrpSpPr>
        <p:grpSpPr bwMode="auto">
          <a:xfrm>
            <a:off x="528320" y="2497754"/>
            <a:ext cx="11113351" cy="960777"/>
            <a:chOff x="1248" y="2607"/>
            <a:chExt cx="4445" cy="605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00" y="2607"/>
              <a:ext cx="3993" cy="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noAutofit/>
            </a:bodyPr>
            <a:lstStyle/>
            <a:p>
              <a:pPr algn="l"/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“Қызылша ауруына</a:t>
              </a:r>
              <a:r>
                <a:rPr lang="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 қарсы қосымша 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 </a:t>
              </a:r>
              <a:r>
                <a:rPr lang="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егу 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шаралары</a:t>
              </a:r>
              <a:r>
                <a:rPr lang="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 (2-5жас)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” 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  <a:p>
              <a:pPr algn="l"/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(Дәрігер </a:t>
              </a:r>
              <a:r>
                <a:rPr lang="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Жупар Орынбаевна Нагимова, м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е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дбике А.Т.Сатайбаева.)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62" y="2732"/>
              <a:ext cx="223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  <a:endParaRPr lang="en-US" sz="2400" b="1">
                <a:solidFill>
                  <a:srgbClr val="FFFFFF"/>
                </a:solidFill>
              </a:endParaRPr>
            </a:p>
          </p:txBody>
        </p:sp>
      </p:grpSp>
      <p:grpSp>
        <p:nvGrpSpPr>
          <p:cNvPr id="19" name="Group 17"/>
          <p:cNvGrpSpPr/>
          <p:nvPr/>
        </p:nvGrpSpPr>
        <p:grpSpPr bwMode="auto">
          <a:xfrm>
            <a:off x="563245" y="3511550"/>
            <a:ext cx="9439517" cy="896938"/>
            <a:chOff x="1248" y="3230"/>
            <a:chExt cx="3839" cy="565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30" y="3272"/>
              <a:ext cx="335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ҚР Үкіметінің 64-қаулысымен таныстыру 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  <a:p>
              <a:pPr algn="l"/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charset="0"/>
                  <a:cs typeface="Times New Roman" panose="02020603050405020304" charset="0"/>
                </a:rPr>
                <a:t>(Педагог-психолог  Г.М.Жумашева) 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  <a:endParaRPr lang="en-US" sz="2400" b="1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22"/>
          <p:cNvGrpSpPr/>
          <p:nvPr/>
        </p:nvGrpSpPr>
        <p:grpSpPr bwMode="auto">
          <a:xfrm>
            <a:off x="652145" y="5713095"/>
            <a:ext cx="7949565" cy="555625"/>
            <a:chOff x="1248" y="3230"/>
            <a:chExt cx="3216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53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  <a:endParaRPr lang="en-US" sz="2400" b="1">
                <a:solidFill>
                  <a:srgbClr val="FFFFFF"/>
                </a:solidFill>
              </a:endParaRPr>
            </a:p>
          </p:txBody>
        </p:sp>
      </p:grpSp>
      <p:sp>
        <p:nvSpPr>
          <p:cNvPr id="3" name="Текстовое поле 2"/>
          <p:cNvSpPr txBox="1"/>
          <p:nvPr/>
        </p:nvSpPr>
        <p:spPr>
          <a:xfrm>
            <a:off x="3321685" y="349885"/>
            <a:ext cx="5325745" cy="82296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noAutofit/>
          </a:bodyPr>
          <a:p>
            <a:r>
              <a:rPr lang="en-US" altLang="ru-RU" sz="2400" b="1">
                <a:solidFill>
                  <a:schemeClr val="bg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Күн тәртібінде қаралатын мәселелер</a:t>
            </a:r>
            <a:endParaRPr lang="en-US" altLang="ru-RU" sz="2400" b="1">
              <a:solidFill>
                <a:schemeClr val="bg1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9" name="Текстовое поле 28"/>
          <p:cNvSpPr txBox="1"/>
          <p:nvPr/>
        </p:nvSpPr>
        <p:spPr>
          <a:xfrm>
            <a:off x="1834515" y="5607685"/>
            <a:ext cx="90506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“Жа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қсы көңіл-күй-жан азығы” 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тренинг. </a:t>
            </a:r>
            <a:endParaRPr lang="en-US" altLang="en-US" sz="2400" b="1" i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Педагог-психолог 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Г.М.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Жұмашева 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  </a:t>
            </a:r>
            <a:r>
              <a:rPr lang="en-US" altLang="ru-RU" sz="2400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ru-RU" sz="2400" b="1" i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0" name="Текстовое поле 29"/>
          <p:cNvSpPr txBox="1"/>
          <p:nvPr/>
        </p:nvSpPr>
        <p:spPr>
          <a:xfrm>
            <a:off x="9956800" y="214122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WPS Presentation</Application>
  <PresentationFormat>Широкоэкранный</PresentationFormat>
  <Paragraphs>34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Art_mountaineering</vt:lpstr>
      <vt:lpstr>Жалпы ата-аналар жиналысы № 2</vt:lpstr>
      <vt:lpstr>Slide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Админ</cp:lastModifiedBy>
  <cp:revision>6</cp:revision>
  <dcterms:created xsi:type="dcterms:W3CDTF">2021-06-25T08:45:00Z</dcterms:created>
  <dcterms:modified xsi:type="dcterms:W3CDTF">2023-12-22T05:42:56Z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39E2687D8C8D4334B45BB14088D67B82_13</vt:lpwstr>
  </property>
  <property fmtid="{D5CDD505-2E9C-101B-9397-08002B2CF9AE}" pid="3" name="KSOProductBuildVer">
    <vt:lpwstr>1049-12.2.0.13359</vt:lpwstr>
  </property>
</Properties>
</file>